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/>
          <a:lstStyle>
            <a:lvl1pPr algn="r">
              <a:defRPr sz="1300"/>
            </a:lvl1pPr>
          </a:lstStyle>
          <a:p>
            <a:fld id="{0B881C69-F2CB-4F4B-A262-942F14D34AFD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 anchor="b"/>
          <a:lstStyle>
            <a:lvl1pPr algn="r">
              <a:defRPr sz="1300"/>
            </a:lvl1pPr>
          </a:lstStyle>
          <a:p>
            <a:fld id="{0B9F5E99-BD7B-4DF7-8E86-87BA01A73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0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/>
          <a:lstStyle>
            <a:lvl1pPr algn="r">
              <a:defRPr sz="1300"/>
            </a:lvl1pPr>
          </a:lstStyle>
          <a:p>
            <a:fld id="{E0559765-1B05-4225-BB76-3FB007ED8EF8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9" tIns="47844" rIns="95689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9" tIns="47844" rIns="95689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5689" tIns="47844" rIns="95689" bIns="47844" rtlCol="0" anchor="b"/>
          <a:lstStyle>
            <a:lvl1pPr algn="r">
              <a:defRPr sz="1300"/>
            </a:lvl1pPr>
          </a:lstStyle>
          <a:p>
            <a:fld id="{2EBA673E-F6BB-4222-AF79-473EE0490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15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A673E-F6BB-4222-AF79-473EE0490C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73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333D-3BD1-4265-8D0F-EE30F691F07A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88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CBF1-13AD-4169-8A4F-4092B2799138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8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C78C-19CC-4BA9-9459-BEA2C51DE1B4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1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40A1-B975-4540-A5C5-170D6D6741FD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52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F639-EBCC-486C-BCBB-F0C342A4AB8F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0BFD-5483-4FA3-9D38-157A9A14713C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99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129C-9341-4BAA-9EDD-291ADF4CACE3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8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CC1A-D1CB-4A1F-9A7C-CB05CFFE95CE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5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7DCD-908D-49CB-B8ED-2E880E3E28C5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8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003-26EB-4679-AC68-E0746C2029E0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35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D100-CB61-4082-BB8E-6A75C24D7D03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39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8B5C-6CA8-4638-9D3C-A72407520F2F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8AFD-F9B9-42B1-B23B-CBE622A62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3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タイトル</a:t>
            </a:r>
            <a:br>
              <a:rPr kumimoji="1" lang="ja-JP" altLang="en-US" dirty="0"/>
            </a:br>
            <a:r>
              <a:rPr lang="ja-JP" altLang="en-US" sz="2000" dirty="0"/>
              <a:t>（概ね</a:t>
            </a:r>
            <a:r>
              <a:rPr lang="en-US" altLang="ja-JP" sz="2000" dirty="0"/>
              <a:t>20</a:t>
            </a:r>
            <a:r>
              <a:rPr lang="ja-JP" altLang="en-US" sz="2000" dirty="0"/>
              <a:t>字以内）</a:t>
            </a: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団体名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47864" y="580526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</a:rPr>
              <a:t>表紙を加えて８ページ以内として下さい。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7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経緯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3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10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主な活動内容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55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実施体制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706918"/>
              </p:ext>
            </p:extLst>
          </p:nvPr>
        </p:nvGraphicFramePr>
        <p:xfrm>
          <a:off x="457200" y="1268761"/>
          <a:ext cx="8229600" cy="387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10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大学名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学部・学科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学年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9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9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9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9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56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予算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307640"/>
              </p:ext>
            </p:extLst>
          </p:nvPr>
        </p:nvGraphicFramePr>
        <p:xfrm>
          <a:off x="457200" y="1600200"/>
          <a:ext cx="8229600" cy="3752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6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金額（千円）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例：学生イニシアティブ事業補助金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（千円）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※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4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例：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チラシ作成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切手代（チラシ送付）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印刷費（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@10×100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枚）</a:t>
                      </a:r>
                    </a:p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切手代（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@120×100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枚）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kumimoji="1" lang="en-US" altLang="ja-JP" sz="110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（千円）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（千円）</a:t>
                      </a:r>
                    </a:p>
                    <a:p>
                      <a:pPr algn="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合計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616530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補助金額は３万円を上限として下さい。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372398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/>
              <a:t>適宜必要な資料を加えて下さい。</a:t>
            </a:r>
          </a:p>
          <a:p>
            <a:r>
              <a:rPr lang="ja-JP" altLang="en-US" sz="2400" dirty="0"/>
              <a:t>連携・共同団体、スポンサー等ありましたら加えて下さい。</a:t>
            </a:r>
            <a:endParaRPr kumimoji="1" lang="ja-JP" altLang="en-US" sz="24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8AFD-F9B9-42B1-B23B-CBE622A62AE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83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118</Words>
  <Application>Microsoft Office PowerPoint</Application>
  <PresentationFormat>画面に合わせる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​​テーマ</vt:lpstr>
      <vt:lpstr>タイトル （概ね20字以内）</vt:lpstr>
      <vt:lpstr>経緯</vt:lpstr>
      <vt:lpstr>目的</vt:lpstr>
      <vt:lpstr>主な活動内容</vt:lpstr>
      <vt:lpstr>実施体制</vt:lpstr>
      <vt:lpstr>予算</vt:lpstr>
      <vt:lpstr>その他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 （概ね20字以内）</dc:title>
  <dc:creator>uconyamanashi</dc:creator>
  <cp:lastModifiedBy>大学コンソーシアムやまなし</cp:lastModifiedBy>
  <cp:revision>14</cp:revision>
  <cp:lastPrinted>2017-06-19T00:32:13Z</cp:lastPrinted>
  <dcterms:created xsi:type="dcterms:W3CDTF">2016-06-22T02:07:00Z</dcterms:created>
  <dcterms:modified xsi:type="dcterms:W3CDTF">2017-06-19T00:32:13Z</dcterms:modified>
</cp:coreProperties>
</file>