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257" r:id="rId3"/>
    <p:sldId id="258" r:id="rId4"/>
    <p:sldId id="259" r:id="rId5"/>
    <p:sldId id="260" r:id="rId6"/>
    <p:sldId id="263" r:id="rId7"/>
    <p:sldId id="261" r:id="rId8"/>
    <p:sldId id="262" r:id="rId9"/>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7" cy="496967"/>
          </a:xfrm>
          <a:prstGeom prst="rect">
            <a:avLst/>
          </a:prstGeom>
        </p:spPr>
        <p:txBody>
          <a:bodyPr vert="horz" lIns="95689" tIns="47844" rIns="95689" bIns="47844" rtlCol="0"/>
          <a:lstStyle>
            <a:lvl1pPr algn="l">
              <a:defRPr sz="1300"/>
            </a:lvl1pPr>
          </a:lstStyle>
          <a:p>
            <a:endParaRPr kumimoji="1" lang="ja-JP" altLang="en-US"/>
          </a:p>
        </p:txBody>
      </p:sp>
      <p:sp>
        <p:nvSpPr>
          <p:cNvPr id="3" name="日付プレースホルダー 2"/>
          <p:cNvSpPr>
            <a:spLocks noGrp="1"/>
          </p:cNvSpPr>
          <p:nvPr>
            <p:ph type="dt" sz="quarter" idx="1"/>
          </p:nvPr>
        </p:nvSpPr>
        <p:spPr>
          <a:xfrm>
            <a:off x="3855839" y="0"/>
            <a:ext cx="2949787" cy="496967"/>
          </a:xfrm>
          <a:prstGeom prst="rect">
            <a:avLst/>
          </a:prstGeom>
        </p:spPr>
        <p:txBody>
          <a:bodyPr vert="horz" lIns="95689" tIns="47844" rIns="95689" bIns="47844" rtlCol="0"/>
          <a:lstStyle>
            <a:lvl1pPr algn="r">
              <a:defRPr sz="1300"/>
            </a:lvl1pPr>
          </a:lstStyle>
          <a:p>
            <a:fld id="{0B881C69-F2CB-4F4B-A262-942F14D34AFD}" type="datetimeFigureOut">
              <a:rPr kumimoji="1" lang="ja-JP" altLang="en-US" smtClean="0"/>
              <a:t>2020/4/22</a:t>
            </a:fld>
            <a:endParaRPr kumimoji="1" lang="ja-JP" altLang="en-US"/>
          </a:p>
        </p:txBody>
      </p:sp>
      <p:sp>
        <p:nvSpPr>
          <p:cNvPr id="4" name="フッター プレースホルダー 3"/>
          <p:cNvSpPr>
            <a:spLocks noGrp="1"/>
          </p:cNvSpPr>
          <p:nvPr>
            <p:ph type="ftr" sz="quarter" idx="2"/>
          </p:nvPr>
        </p:nvSpPr>
        <p:spPr>
          <a:xfrm>
            <a:off x="1" y="9440648"/>
            <a:ext cx="2949787" cy="496967"/>
          </a:xfrm>
          <a:prstGeom prst="rect">
            <a:avLst/>
          </a:prstGeom>
        </p:spPr>
        <p:txBody>
          <a:bodyPr vert="horz" lIns="95689" tIns="47844" rIns="95689" bIns="47844" rtlCol="0" anchor="b"/>
          <a:lstStyle>
            <a:lvl1pPr algn="l">
              <a:defRPr sz="1300"/>
            </a:lvl1pPr>
          </a:lstStyle>
          <a:p>
            <a:endParaRPr kumimoji="1" lang="ja-JP" altLang="en-US"/>
          </a:p>
        </p:txBody>
      </p:sp>
      <p:sp>
        <p:nvSpPr>
          <p:cNvPr id="5" name="スライド番号プレースホルダー 4"/>
          <p:cNvSpPr>
            <a:spLocks noGrp="1"/>
          </p:cNvSpPr>
          <p:nvPr>
            <p:ph type="sldNum" sz="quarter" idx="3"/>
          </p:nvPr>
        </p:nvSpPr>
        <p:spPr>
          <a:xfrm>
            <a:off x="3855839" y="9440648"/>
            <a:ext cx="2949787" cy="496967"/>
          </a:xfrm>
          <a:prstGeom prst="rect">
            <a:avLst/>
          </a:prstGeom>
        </p:spPr>
        <p:txBody>
          <a:bodyPr vert="horz" lIns="95689" tIns="47844" rIns="95689" bIns="47844" rtlCol="0" anchor="b"/>
          <a:lstStyle>
            <a:lvl1pPr algn="r">
              <a:defRPr sz="1300"/>
            </a:lvl1pPr>
          </a:lstStyle>
          <a:p>
            <a:fld id="{0B9F5E99-BD7B-4DF7-8E86-87BA01A73239}" type="slidenum">
              <a:rPr kumimoji="1" lang="ja-JP" altLang="en-US" smtClean="0"/>
              <a:t>‹#›</a:t>
            </a:fld>
            <a:endParaRPr kumimoji="1" lang="ja-JP" altLang="en-US"/>
          </a:p>
        </p:txBody>
      </p:sp>
    </p:spTree>
    <p:extLst>
      <p:ext uri="{BB962C8B-B14F-4D97-AF65-F5344CB8AC3E}">
        <p14:creationId xmlns:p14="http://schemas.microsoft.com/office/powerpoint/2010/main" val="3749000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7" cy="496967"/>
          </a:xfrm>
          <a:prstGeom prst="rect">
            <a:avLst/>
          </a:prstGeom>
        </p:spPr>
        <p:txBody>
          <a:bodyPr vert="horz" lIns="95689" tIns="47844" rIns="95689" bIns="47844" rtlCol="0"/>
          <a:lstStyle>
            <a:lvl1pPr algn="l">
              <a:defRPr sz="1300"/>
            </a:lvl1pPr>
          </a:lstStyle>
          <a:p>
            <a:endParaRPr kumimoji="1" lang="ja-JP" altLang="en-US"/>
          </a:p>
        </p:txBody>
      </p:sp>
      <p:sp>
        <p:nvSpPr>
          <p:cNvPr id="3" name="日付プレースホルダー 2"/>
          <p:cNvSpPr>
            <a:spLocks noGrp="1"/>
          </p:cNvSpPr>
          <p:nvPr>
            <p:ph type="dt" idx="1"/>
          </p:nvPr>
        </p:nvSpPr>
        <p:spPr>
          <a:xfrm>
            <a:off x="3855839" y="0"/>
            <a:ext cx="2949787" cy="496967"/>
          </a:xfrm>
          <a:prstGeom prst="rect">
            <a:avLst/>
          </a:prstGeom>
        </p:spPr>
        <p:txBody>
          <a:bodyPr vert="horz" lIns="95689" tIns="47844" rIns="95689" bIns="47844" rtlCol="0"/>
          <a:lstStyle>
            <a:lvl1pPr algn="r">
              <a:defRPr sz="1300"/>
            </a:lvl1pPr>
          </a:lstStyle>
          <a:p>
            <a:fld id="{E0559765-1B05-4225-BB76-3FB007ED8EF8}" type="datetimeFigureOut">
              <a:rPr kumimoji="1" lang="ja-JP" altLang="en-US" smtClean="0"/>
              <a:t>2020/4/22</a:t>
            </a:fld>
            <a:endParaRPr kumimoji="1" lang="ja-JP" altLang="en-US"/>
          </a:p>
        </p:txBody>
      </p:sp>
      <p:sp>
        <p:nvSpPr>
          <p:cNvPr id="4" name="スライド イメージ プレースホルダー 3"/>
          <p:cNvSpPr>
            <a:spLocks noGrp="1" noRot="1" noChangeAspect="1"/>
          </p:cNvSpPr>
          <p:nvPr>
            <p:ph type="sldImg" idx="2"/>
          </p:nvPr>
        </p:nvSpPr>
        <p:spPr>
          <a:xfrm>
            <a:off x="917575" y="744538"/>
            <a:ext cx="4972050" cy="3729037"/>
          </a:xfrm>
          <a:prstGeom prst="rect">
            <a:avLst/>
          </a:prstGeom>
          <a:noFill/>
          <a:ln w="12700">
            <a:solidFill>
              <a:prstClr val="black"/>
            </a:solidFill>
          </a:ln>
        </p:spPr>
        <p:txBody>
          <a:bodyPr vert="horz" lIns="95689" tIns="47844" rIns="95689" bIns="47844"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5689" tIns="47844" rIns="95689" bIns="4784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8"/>
            <a:ext cx="2949787" cy="496967"/>
          </a:xfrm>
          <a:prstGeom prst="rect">
            <a:avLst/>
          </a:prstGeom>
        </p:spPr>
        <p:txBody>
          <a:bodyPr vert="horz" lIns="95689" tIns="47844" rIns="95689" bIns="47844"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855839" y="9440648"/>
            <a:ext cx="2949787" cy="496967"/>
          </a:xfrm>
          <a:prstGeom prst="rect">
            <a:avLst/>
          </a:prstGeom>
        </p:spPr>
        <p:txBody>
          <a:bodyPr vert="horz" lIns="95689" tIns="47844" rIns="95689" bIns="47844" rtlCol="0" anchor="b"/>
          <a:lstStyle>
            <a:lvl1pPr algn="r">
              <a:defRPr sz="1300"/>
            </a:lvl1pPr>
          </a:lstStyle>
          <a:p>
            <a:fld id="{2EBA673E-F6BB-4222-AF79-473EE0490C60}" type="slidenum">
              <a:rPr kumimoji="1" lang="ja-JP" altLang="en-US" smtClean="0"/>
              <a:t>‹#›</a:t>
            </a:fld>
            <a:endParaRPr kumimoji="1" lang="ja-JP" altLang="en-US"/>
          </a:p>
        </p:txBody>
      </p:sp>
    </p:spTree>
    <p:extLst>
      <p:ext uri="{BB962C8B-B14F-4D97-AF65-F5344CB8AC3E}">
        <p14:creationId xmlns:p14="http://schemas.microsoft.com/office/powerpoint/2010/main" val="315115704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EBA673E-F6BB-4222-AF79-473EE0490C60}" type="slidenum">
              <a:rPr kumimoji="1" lang="ja-JP" altLang="en-US" smtClean="0"/>
              <a:t>1</a:t>
            </a:fld>
            <a:endParaRPr kumimoji="1" lang="ja-JP" altLang="en-US"/>
          </a:p>
        </p:txBody>
      </p:sp>
    </p:spTree>
    <p:extLst>
      <p:ext uri="{BB962C8B-B14F-4D97-AF65-F5344CB8AC3E}">
        <p14:creationId xmlns:p14="http://schemas.microsoft.com/office/powerpoint/2010/main" val="7227358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C1F333D-3BD1-4265-8D0F-EE30F691F07A}" type="datetime1">
              <a:rPr kumimoji="1" lang="ja-JP" altLang="en-US" smtClean="0"/>
              <a:t>2020/4/22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8108AFD-F9B9-42B1-B23B-CBE622A62AED}" type="slidenum">
              <a:rPr kumimoji="1" lang="ja-JP" altLang="en-US" smtClean="0"/>
              <a:t>‹#›</a:t>
            </a:fld>
            <a:endParaRPr kumimoji="1" lang="ja-JP" altLang="en-US"/>
          </a:p>
        </p:txBody>
      </p:sp>
    </p:spTree>
    <p:extLst>
      <p:ext uri="{BB962C8B-B14F-4D97-AF65-F5344CB8AC3E}">
        <p14:creationId xmlns:p14="http://schemas.microsoft.com/office/powerpoint/2010/main" val="2701881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3E1CBF1-13AD-4169-8A4F-4092B2799138}" type="datetime1">
              <a:rPr kumimoji="1" lang="ja-JP" altLang="en-US" smtClean="0"/>
              <a:t>2020/4/22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8108AFD-F9B9-42B1-B23B-CBE622A62AED}" type="slidenum">
              <a:rPr kumimoji="1" lang="ja-JP" altLang="en-US" smtClean="0"/>
              <a:t>‹#›</a:t>
            </a:fld>
            <a:endParaRPr kumimoji="1" lang="ja-JP" altLang="en-US"/>
          </a:p>
        </p:txBody>
      </p:sp>
    </p:spTree>
    <p:extLst>
      <p:ext uri="{BB962C8B-B14F-4D97-AF65-F5344CB8AC3E}">
        <p14:creationId xmlns:p14="http://schemas.microsoft.com/office/powerpoint/2010/main" val="3146989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086C78C-19CC-4BA9-9459-BEA2C51DE1B4}" type="datetime1">
              <a:rPr kumimoji="1" lang="ja-JP" altLang="en-US" smtClean="0"/>
              <a:t>2020/4/22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8108AFD-F9B9-42B1-B23B-CBE622A62AED}" type="slidenum">
              <a:rPr kumimoji="1" lang="ja-JP" altLang="en-US" smtClean="0"/>
              <a:t>‹#›</a:t>
            </a:fld>
            <a:endParaRPr kumimoji="1" lang="ja-JP" altLang="en-US"/>
          </a:p>
        </p:txBody>
      </p:sp>
    </p:spTree>
    <p:extLst>
      <p:ext uri="{BB962C8B-B14F-4D97-AF65-F5344CB8AC3E}">
        <p14:creationId xmlns:p14="http://schemas.microsoft.com/office/powerpoint/2010/main" val="2060215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44D40A1-B975-4540-A5C5-170D6D6741FD}" type="datetime1">
              <a:rPr kumimoji="1" lang="ja-JP" altLang="en-US" smtClean="0"/>
              <a:t>2020/4/22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8108AFD-F9B9-42B1-B23B-CBE622A62AED}" type="slidenum">
              <a:rPr kumimoji="1" lang="ja-JP" altLang="en-US" smtClean="0"/>
              <a:t>‹#›</a:t>
            </a:fld>
            <a:endParaRPr kumimoji="1" lang="ja-JP" altLang="en-US"/>
          </a:p>
        </p:txBody>
      </p:sp>
    </p:spTree>
    <p:extLst>
      <p:ext uri="{BB962C8B-B14F-4D97-AF65-F5344CB8AC3E}">
        <p14:creationId xmlns:p14="http://schemas.microsoft.com/office/powerpoint/2010/main" val="3889529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8984F639-EBCC-486C-BCBB-F0C342A4AB8F}" type="datetime1">
              <a:rPr kumimoji="1" lang="ja-JP" altLang="en-US" smtClean="0"/>
              <a:t>2020/4/22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8108AFD-F9B9-42B1-B23B-CBE622A62AED}" type="slidenum">
              <a:rPr kumimoji="1" lang="ja-JP" altLang="en-US" smtClean="0"/>
              <a:t>‹#›</a:t>
            </a:fld>
            <a:endParaRPr kumimoji="1" lang="ja-JP" altLang="en-US"/>
          </a:p>
        </p:txBody>
      </p:sp>
    </p:spTree>
    <p:extLst>
      <p:ext uri="{BB962C8B-B14F-4D97-AF65-F5344CB8AC3E}">
        <p14:creationId xmlns:p14="http://schemas.microsoft.com/office/powerpoint/2010/main" val="35751483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11D0BFD-5483-4FA3-9D38-157A9A14713C}" type="datetime1">
              <a:rPr kumimoji="1" lang="ja-JP" altLang="en-US" smtClean="0"/>
              <a:t>2020/4/22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8108AFD-F9B9-42B1-B23B-CBE622A62AED}" type="slidenum">
              <a:rPr kumimoji="1" lang="ja-JP" altLang="en-US" smtClean="0"/>
              <a:t>‹#›</a:t>
            </a:fld>
            <a:endParaRPr kumimoji="1" lang="ja-JP" altLang="en-US"/>
          </a:p>
        </p:txBody>
      </p:sp>
    </p:spTree>
    <p:extLst>
      <p:ext uri="{BB962C8B-B14F-4D97-AF65-F5344CB8AC3E}">
        <p14:creationId xmlns:p14="http://schemas.microsoft.com/office/powerpoint/2010/main" val="539996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53F129C-9341-4BAA-9EDD-291ADF4CACE3}" type="datetime1">
              <a:rPr kumimoji="1" lang="ja-JP" altLang="en-US" smtClean="0"/>
              <a:t>2020/4/22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8108AFD-F9B9-42B1-B23B-CBE622A62AED}" type="slidenum">
              <a:rPr kumimoji="1" lang="ja-JP" altLang="en-US" smtClean="0"/>
              <a:t>‹#›</a:t>
            </a:fld>
            <a:endParaRPr kumimoji="1" lang="ja-JP" altLang="en-US"/>
          </a:p>
        </p:txBody>
      </p:sp>
    </p:spTree>
    <p:extLst>
      <p:ext uri="{BB962C8B-B14F-4D97-AF65-F5344CB8AC3E}">
        <p14:creationId xmlns:p14="http://schemas.microsoft.com/office/powerpoint/2010/main" val="1549382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A535CC1A-D1CB-4A1F-9A7C-CB05CFFE95CE}" type="datetime1">
              <a:rPr kumimoji="1" lang="ja-JP" altLang="en-US" smtClean="0"/>
              <a:t>2020/4/22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8108AFD-F9B9-42B1-B23B-CBE622A62AED}" type="slidenum">
              <a:rPr kumimoji="1" lang="ja-JP" altLang="en-US" smtClean="0"/>
              <a:t>‹#›</a:t>
            </a:fld>
            <a:endParaRPr kumimoji="1" lang="ja-JP" altLang="en-US"/>
          </a:p>
        </p:txBody>
      </p:sp>
    </p:spTree>
    <p:extLst>
      <p:ext uri="{BB962C8B-B14F-4D97-AF65-F5344CB8AC3E}">
        <p14:creationId xmlns:p14="http://schemas.microsoft.com/office/powerpoint/2010/main" val="658549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9467DCD-908D-49CB-B8ED-2E880E3E28C5}" type="datetime1">
              <a:rPr kumimoji="1" lang="ja-JP" altLang="en-US" smtClean="0"/>
              <a:t>2020/4/22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8108AFD-F9B9-42B1-B23B-CBE622A62AED}" type="slidenum">
              <a:rPr kumimoji="1" lang="ja-JP" altLang="en-US" smtClean="0"/>
              <a:t>‹#›</a:t>
            </a:fld>
            <a:endParaRPr kumimoji="1" lang="ja-JP" altLang="en-US"/>
          </a:p>
        </p:txBody>
      </p:sp>
    </p:spTree>
    <p:extLst>
      <p:ext uri="{BB962C8B-B14F-4D97-AF65-F5344CB8AC3E}">
        <p14:creationId xmlns:p14="http://schemas.microsoft.com/office/powerpoint/2010/main" val="4248882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3991003-26EB-4679-AC68-E0746C2029E0}" type="datetime1">
              <a:rPr kumimoji="1" lang="ja-JP" altLang="en-US" smtClean="0"/>
              <a:t>2020/4/22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8108AFD-F9B9-42B1-B23B-CBE622A62AED}" type="slidenum">
              <a:rPr kumimoji="1" lang="ja-JP" altLang="en-US" smtClean="0"/>
              <a:t>‹#›</a:t>
            </a:fld>
            <a:endParaRPr kumimoji="1" lang="ja-JP" altLang="en-US"/>
          </a:p>
        </p:txBody>
      </p:sp>
    </p:spTree>
    <p:extLst>
      <p:ext uri="{BB962C8B-B14F-4D97-AF65-F5344CB8AC3E}">
        <p14:creationId xmlns:p14="http://schemas.microsoft.com/office/powerpoint/2010/main" val="447354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40DD100-CB61-4082-BB8E-6A75C24D7D03}" type="datetime1">
              <a:rPr kumimoji="1" lang="ja-JP" altLang="en-US" smtClean="0"/>
              <a:t>2020/4/22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8108AFD-F9B9-42B1-B23B-CBE622A62AED}" type="slidenum">
              <a:rPr kumimoji="1" lang="ja-JP" altLang="en-US" smtClean="0"/>
              <a:t>‹#›</a:t>
            </a:fld>
            <a:endParaRPr kumimoji="1" lang="ja-JP" altLang="en-US"/>
          </a:p>
        </p:txBody>
      </p:sp>
    </p:spTree>
    <p:extLst>
      <p:ext uri="{BB962C8B-B14F-4D97-AF65-F5344CB8AC3E}">
        <p14:creationId xmlns:p14="http://schemas.microsoft.com/office/powerpoint/2010/main" val="2884393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8D8B5C-6CA8-4638-9D3C-A72407520F2F}" type="datetime1">
              <a:rPr kumimoji="1" lang="ja-JP" altLang="en-US" smtClean="0"/>
              <a:t>2020/4/22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108AFD-F9B9-42B1-B23B-CBE622A62AED}" type="slidenum">
              <a:rPr kumimoji="1" lang="ja-JP" altLang="en-US" smtClean="0"/>
              <a:t>‹#›</a:t>
            </a:fld>
            <a:endParaRPr kumimoji="1" lang="ja-JP" altLang="en-US"/>
          </a:p>
        </p:txBody>
      </p:sp>
    </p:spTree>
    <p:extLst>
      <p:ext uri="{BB962C8B-B14F-4D97-AF65-F5344CB8AC3E}">
        <p14:creationId xmlns:p14="http://schemas.microsoft.com/office/powerpoint/2010/main" val="37270346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a:t>タイトル</a:t>
            </a:r>
            <a:br>
              <a:rPr kumimoji="1" lang="ja-JP" altLang="en-US" dirty="0"/>
            </a:br>
            <a:r>
              <a:rPr lang="ja-JP" altLang="en-US" sz="2000" dirty="0"/>
              <a:t>（概ね</a:t>
            </a:r>
            <a:r>
              <a:rPr lang="en-US" altLang="ja-JP" sz="2000" dirty="0"/>
              <a:t>20</a:t>
            </a:r>
            <a:r>
              <a:rPr lang="ja-JP" altLang="en-US" sz="2000" dirty="0"/>
              <a:t>字以内）</a:t>
            </a:r>
            <a:endParaRPr kumimoji="1" lang="ja-JP" altLang="en-US" sz="2000" dirty="0"/>
          </a:p>
        </p:txBody>
      </p:sp>
      <p:sp>
        <p:nvSpPr>
          <p:cNvPr id="3" name="サブタイトル 2"/>
          <p:cNvSpPr>
            <a:spLocks noGrp="1"/>
          </p:cNvSpPr>
          <p:nvPr>
            <p:ph type="subTitle" idx="1"/>
          </p:nvPr>
        </p:nvSpPr>
        <p:spPr/>
        <p:txBody>
          <a:bodyPr/>
          <a:lstStyle/>
          <a:p>
            <a:r>
              <a:rPr kumimoji="1" lang="ja-JP" altLang="en-US" dirty="0"/>
              <a:t>団体名</a:t>
            </a:r>
          </a:p>
        </p:txBody>
      </p:sp>
      <p:sp>
        <p:nvSpPr>
          <p:cNvPr id="4" name="テキスト ボックス 3"/>
          <p:cNvSpPr txBox="1"/>
          <p:nvPr/>
        </p:nvSpPr>
        <p:spPr>
          <a:xfrm>
            <a:off x="3347864" y="5805264"/>
            <a:ext cx="3456384" cy="307777"/>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表紙を加えて８ページ以内として下さい。</a:t>
            </a:r>
          </a:p>
        </p:txBody>
      </p:sp>
      <p:sp>
        <p:nvSpPr>
          <p:cNvPr id="5" name="スライド番号プレースホルダー 4"/>
          <p:cNvSpPr>
            <a:spLocks noGrp="1"/>
          </p:cNvSpPr>
          <p:nvPr>
            <p:ph type="sldNum" sz="quarter" idx="12"/>
          </p:nvPr>
        </p:nvSpPr>
        <p:spPr/>
        <p:txBody>
          <a:bodyPr/>
          <a:lstStyle/>
          <a:p>
            <a:fld id="{D8108AFD-F9B9-42B1-B23B-CBE622A62AED}" type="slidenum">
              <a:rPr kumimoji="1" lang="ja-JP" altLang="en-US" smtClean="0"/>
              <a:t>1</a:t>
            </a:fld>
            <a:endParaRPr kumimoji="1" lang="ja-JP" altLang="en-US"/>
          </a:p>
        </p:txBody>
      </p:sp>
    </p:spTree>
    <p:extLst>
      <p:ext uri="{BB962C8B-B14F-4D97-AF65-F5344CB8AC3E}">
        <p14:creationId xmlns:p14="http://schemas.microsoft.com/office/powerpoint/2010/main" val="368977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経緯／問題意識</a:t>
            </a:r>
          </a:p>
        </p:txBody>
      </p:sp>
      <p:sp>
        <p:nvSpPr>
          <p:cNvPr id="3" name="コンテンツ プレースホルダー 2"/>
          <p:cNvSpPr>
            <a:spLocks noGrp="1"/>
          </p:cNvSpPr>
          <p:nvPr>
            <p:ph idx="1"/>
          </p:nvPr>
        </p:nvSpPr>
        <p:spPr/>
        <p:txBody>
          <a:bodyPr/>
          <a:lstStyle/>
          <a:p>
            <a:r>
              <a:rPr kumimoji="1" lang="ja-JP" altLang="en-US" dirty="0">
                <a:solidFill>
                  <a:srgbClr val="FF0000"/>
                </a:solidFill>
              </a:rPr>
              <a:t>活動に至った経緯や問題意識などについて記載してください。</a:t>
            </a:r>
            <a:endParaRPr kumimoji="1" lang="en-US" altLang="ja-JP" dirty="0">
              <a:solidFill>
                <a:srgbClr val="FF0000"/>
              </a:solidFill>
            </a:endParaRPr>
          </a:p>
          <a:p>
            <a:endParaRPr kumimoji="1" lang="ja-JP" altLang="en-US" dirty="0"/>
          </a:p>
        </p:txBody>
      </p:sp>
      <p:sp>
        <p:nvSpPr>
          <p:cNvPr id="4" name="スライド番号プレースホルダー 3"/>
          <p:cNvSpPr>
            <a:spLocks noGrp="1"/>
          </p:cNvSpPr>
          <p:nvPr>
            <p:ph type="sldNum" sz="quarter" idx="12"/>
          </p:nvPr>
        </p:nvSpPr>
        <p:spPr/>
        <p:txBody>
          <a:bodyPr/>
          <a:lstStyle/>
          <a:p>
            <a:fld id="{D8108AFD-F9B9-42B1-B23B-CBE622A62AED}" type="slidenum">
              <a:rPr kumimoji="1" lang="ja-JP" altLang="en-US" smtClean="0"/>
              <a:t>2</a:t>
            </a:fld>
            <a:endParaRPr kumimoji="1" lang="ja-JP" altLang="en-US"/>
          </a:p>
        </p:txBody>
      </p:sp>
    </p:spTree>
    <p:extLst>
      <p:ext uri="{BB962C8B-B14F-4D97-AF65-F5344CB8AC3E}">
        <p14:creationId xmlns:p14="http://schemas.microsoft.com/office/powerpoint/2010/main" val="2243937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目的・目標</a:t>
            </a:r>
          </a:p>
        </p:txBody>
      </p:sp>
      <p:sp>
        <p:nvSpPr>
          <p:cNvPr id="3" name="コンテンツ プレースホルダー 2"/>
          <p:cNvSpPr>
            <a:spLocks noGrp="1"/>
          </p:cNvSpPr>
          <p:nvPr>
            <p:ph idx="1"/>
          </p:nvPr>
        </p:nvSpPr>
        <p:spPr/>
        <p:txBody>
          <a:bodyPr/>
          <a:lstStyle/>
          <a:p>
            <a:r>
              <a:rPr kumimoji="1" lang="ja-JP" altLang="en-US" dirty="0">
                <a:solidFill>
                  <a:srgbClr val="FF0000"/>
                </a:solidFill>
              </a:rPr>
              <a:t>経緯や課題認識に基づく取組の目的と達成すべき目標について記載してください。</a:t>
            </a:r>
          </a:p>
        </p:txBody>
      </p:sp>
      <p:sp>
        <p:nvSpPr>
          <p:cNvPr id="4" name="スライド番号プレースホルダー 3"/>
          <p:cNvSpPr>
            <a:spLocks noGrp="1"/>
          </p:cNvSpPr>
          <p:nvPr>
            <p:ph type="sldNum" sz="quarter" idx="12"/>
          </p:nvPr>
        </p:nvSpPr>
        <p:spPr/>
        <p:txBody>
          <a:bodyPr/>
          <a:lstStyle/>
          <a:p>
            <a:fld id="{D8108AFD-F9B9-42B1-B23B-CBE622A62AED}" type="slidenum">
              <a:rPr kumimoji="1" lang="ja-JP" altLang="en-US" smtClean="0"/>
              <a:t>3</a:t>
            </a:fld>
            <a:endParaRPr kumimoji="1" lang="ja-JP" altLang="en-US"/>
          </a:p>
        </p:txBody>
      </p:sp>
    </p:spTree>
    <p:extLst>
      <p:ext uri="{BB962C8B-B14F-4D97-AF65-F5344CB8AC3E}">
        <p14:creationId xmlns:p14="http://schemas.microsoft.com/office/powerpoint/2010/main" val="19121046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主な活動内容</a:t>
            </a:r>
          </a:p>
        </p:txBody>
      </p:sp>
      <p:sp>
        <p:nvSpPr>
          <p:cNvPr id="3" name="コンテンツ プレースホルダー 2"/>
          <p:cNvSpPr>
            <a:spLocks noGrp="1"/>
          </p:cNvSpPr>
          <p:nvPr>
            <p:ph idx="1"/>
          </p:nvPr>
        </p:nvSpPr>
        <p:spPr/>
        <p:txBody>
          <a:bodyPr/>
          <a:lstStyle/>
          <a:p>
            <a:r>
              <a:rPr kumimoji="1" lang="ja-JP" altLang="en-US" dirty="0">
                <a:solidFill>
                  <a:srgbClr val="FF0000"/>
                </a:solidFill>
              </a:rPr>
              <a:t>時系列で具体的に記載してください。</a:t>
            </a:r>
            <a:endParaRPr kumimoji="1" lang="en-US" altLang="ja-JP" dirty="0">
              <a:solidFill>
                <a:srgbClr val="FF0000"/>
              </a:solidFill>
            </a:endParaRPr>
          </a:p>
          <a:p>
            <a:r>
              <a:rPr kumimoji="1" lang="ja-JP" altLang="en-US" dirty="0">
                <a:solidFill>
                  <a:srgbClr val="FF0000"/>
                </a:solidFill>
              </a:rPr>
              <a:t>いつ、どこで、だれが、何を、どのように行うのかなど</a:t>
            </a:r>
          </a:p>
        </p:txBody>
      </p:sp>
      <p:sp>
        <p:nvSpPr>
          <p:cNvPr id="4" name="スライド番号プレースホルダー 3"/>
          <p:cNvSpPr>
            <a:spLocks noGrp="1"/>
          </p:cNvSpPr>
          <p:nvPr>
            <p:ph type="sldNum" sz="quarter" idx="12"/>
          </p:nvPr>
        </p:nvSpPr>
        <p:spPr/>
        <p:txBody>
          <a:bodyPr/>
          <a:lstStyle/>
          <a:p>
            <a:fld id="{D8108AFD-F9B9-42B1-B23B-CBE622A62AED}" type="slidenum">
              <a:rPr kumimoji="1" lang="ja-JP" altLang="en-US" smtClean="0"/>
              <a:t>4</a:t>
            </a:fld>
            <a:endParaRPr kumimoji="1" lang="ja-JP" altLang="en-US"/>
          </a:p>
        </p:txBody>
      </p:sp>
    </p:spTree>
    <p:extLst>
      <p:ext uri="{BB962C8B-B14F-4D97-AF65-F5344CB8AC3E}">
        <p14:creationId xmlns:p14="http://schemas.microsoft.com/office/powerpoint/2010/main" val="37075508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実施体制</a:t>
            </a:r>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3991921155"/>
              </p:ext>
            </p:extLst>
          </p:nvPr>
        </p:nvGraphicFramePr>
        <p:xfrm>
          <a:off x="457200" y="1268761"/>
          <a:ext cx="8229600" cy="3871947"/>
        </p:xfrm>
        <a:graphic>
          <a:graphicData uri="http://schemas.openxmlformats.org/drawingml/2006/table">
            <a:tbl>
              <a:tblPr firstRow="1" bandRow="1">
                <a:tableStyleId>{5C22544A-7EE6-4342-B048-85BDC9FD1C3A}</a:tableStyleId>
              </a:tblPr>
              <a:tblGrid>
                <a:gridCol w="1645920">
                  <a:extLst>
                    <a:ext uri="{9D8B030D-6E8A-4147-A177-3AD203B41FA5}">
                      <a16:colId xmlns:a16="http://schemas.microsoft.com/office/drawing/2014/main" val="20000"/>
                    </a:ext>
                  </a:extLst>
                </a:gridCol>
                <a:gridCol w="1645920">
                  <a:extLst>
                    <a:ext uri="{9D8B030D-6E8A-4147-A177-3AD203B41FA5}">
                      <a16:colId xmlns:a16="http://schemas.microsoft.com/office/drawing/2014/main" val="20001"/>
                    </a:ext>
                  </a:extLst>
                </a:gridCol>
                <a:gridCol w="1645920">
                  <a:extLst>
                    <a:ext uri="{9D8B030D-6E8A-4147-A177-3AD203B41FA5}">
                      <a16:colId xmlns:a16="http://schemas.microsoft.com/office/drawing/2014/main" val="20002"/>
                    </a:ext>
                  </a:extLst>
                </a:gridCol>
                <a:gridCol w="761216">
                  <a:extLst>
                    <a:ext uri="{9D8B030D-6E8A-4147-A177-3AD203B41FA5}">
                      <a16:colId xmlns:a16="http://schemas.microsoft.com/office/drawing/2014/main" val="20003"/>
                    </a:ext>
                  </a:extLst>
                </a:gridCol>
                <a:gridCol w="2530624">
                  <a:extLst>
                    <a:ext uri="{9D8B030D-6E8A-4147-A177-3AD203B41FA5}">
                      <a16:colId xmlns:a16="http://schemas.microsoft.com/office/drawing/2014/main" val="20004"/>
                    </a:ext>
                  </a:extLst>
                </a:gridCol>
              </a:tblGrid>
              <a:tr h="281092">
                <a:tc>
                  <a:txBody>
                    <a:bodyPr/>
                    <a:lstStyle/>
                    <a:p>
                      <a:pPr algn="ctr"/>
                      <a:r>
                        <a:rPr kumimoji="1" lang="ja-JP" altLang="en-US" dirty="0"/>
                        <a:t>名前</a:t>
                      </a:r>
                    </a:p>
                  </a:txBody>
                  <a:tcPr/>
                </a:tc>
                <a:tc>
                  <a:txBody>
                    <a:bodyPr/>
                    <a:lstStyle/>
                    <a:p>
                      <a:pPr algn="ctr"/>
                      <a:r>
                        <a:rPr kumimoji="1" lang="ja-JP" altLang="en-US" dirty="0"/>
                        <a:t>大学名</a:t>
                      </a:r>
                    </a:p>
                  </a:txBody>
                  <a:tcPr/>
                </a:tc>
                <a:tc>
                  <a:txBody>
                    <a:bodyPr/>
                    <a:lstStyle/>
                    <a:p>
                      <a:pPr algn="ctr"/>
                      <a:r>
                        <a:rPr kumimoji="1" lang="ja-JP" altLang="en-US" dirty="0"/>
                        <a:t>学部・学科</a:t>
                      </a:r>
                    </a:p>
                  </a:txBody>
                  <a:tcPr/>
                </a:tc>
                <a:tc>
                  <a:txBody>
                    <a:bodyPr/>
                    <a:lstStyle/>
                    <a:p>
                      <a:pPr algn="ctr"/>
                      <a:r>
                        <a:rPr kumimoji="1" lang="ja-JP" altLang="en-US" dirty="0"/>
                        <a:t>学年</a:t>
                      </a:r>
                    </a:p>
                  </a:txBody>
                  <a:tcPr/>
                </a:tc>
                <a:tc>
                  <a:txBody>
                    <a:bodyPr/>
                    <a:lstStyle/>
                    <a:p>
                      <a:pPr algn="ctr"/>
                      <a:r>
                        <a:rPr kumimoji="1" lang="ja-JP" altLang="en-US" dirty="0"/>
                        <a:t>担当・役割</a:t>
                      </a:r>
                    </a:p>
                  </a:txBody>
                  <a:tcPr/>
                </a:tc>
                <a:extLst>
                  <a:ext uri="{0D108BD9-81ED-4DB2-BD59-A6C34878D82A}">
                    <a16:rowId xmlns:a16="http://schemas.microsoft.com/office/drawing/2014/main" val="10000"/>
                  </a:ext>
                </a:extLst>
              </a:tr>
              <a:tr h="570343">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1"/>
                  </a:ext>
                </a:extLst>
              </a:tr>
              <a:tr h="733961">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2"/>
                  </a:ext>
                </a:extLst>
              </a:tr>
              <a:tr h="733961">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3"/>
                  </a:ext>
                </a:extLst>
              </a:tr>
              <a:tr h="733961">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4"/>
                  </a:ext>
                </a:extLst>
              </a:tr>
              <a:tr h="733961">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5"/>
                  </a:ext>
                </a:extLst>
              </a:tr>
            </a:tbl>
          </a:graphicData>
        </a:graphic>
      </p:graphicFrame>
      <p:sp>
        <p:nvSpPr>
          <p:cNvPr id="8" name="スライド番号プレースホルダー 7"/>
          <p:cNvSpPr>
            <a:spLocks noGrp="1"/>
          </p:cNvSpPr>
          <p:nvPr>
            <p:ph type="sldNum" sz="quarter" idx="12"/>
          </p:nvPr>
        </p:nvSpPr>
        <p:spPr/>
        <p:txBody>
          <a:bodyPr/>
          <a:lstStyle/>
          <a:p>
            <a:fld id="{D8108AFD-F9B9-42B1-B23B-CBE622A62AED}" type="slidenum">
              <a:rPr kumimoji="1" lang="ja-JP" altLang="en-US" smtClean="0"/>
              <a:t>5</a:t>
            </a:fld>
            <a:endParaRPr kumimoji="1" lang="ja-JP" altLang="en-US"/>
          </a:p>
        </p:txBody>
      </p:sp>
    </p:spTree>
    <p:extLst>
      <p:ext uri="{BB962C8B-B14F-4D97-AF65-F5344CB8AC3E}">
        <p14:creationId xmlns:p14="http://schemas.microsoft.com/office/powerpoint/2010/main" val="16855669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アピールポイント</a:t>
            </a:r>
          </a:p>
        </p:txBody>
      </p:sp>
      <p:sp>
        <p:nvSpPr>
          <p:cNvPr id="3" name="コンテンツ プレースホルダー 2"/>
          <p:cNvSpPr>
            <a:spLocks noGrp="1"/>
          </p:cNvSpPr>
          <p:nvPr>
            <p:ph idx="1"/>
          </p:nvPr>
        </p:nvSpPr>
        <p:spPr>
          <a:xfrm>
            <a:off x="323528" y="1600200"/>
            <a:ext cx="8363272" cy="4525963"/>
          </a:xfrm>
        </p:spPr>
        <p:txBody>
          <a:bodyPr>
            <a:normAutofit fontScale="77500" lnSpcReduction="20000"/>
          </a:bodyPr>
          <a:lstStyle/>
          <a:p>
            <a:pPr>
              <a:lnSpc>
                <a:spcPct val="120000"/>
              </a:lnSpc>
              <a:spcBef>
                <a:spcPts val="0"/>
              </a:spcBef>
            </a:pPr>
            <a:r>
              <a:rPr lang="ja-JP" altLang="en-US" dirty="0">
                <a:solidFill>
                  <a:srgbClr val="FF0000"/>
                </a:solidFill>
              </a:rPr>
              <a:t>以下の選定基準に対して、アピールすべきポイントがあれば記載してください。</a:t>
            </a:r>
            <a:endParaRPr lang="en-US" altLang="ja-JP" dirty="0">
              <a:solidFill>
                <a:srgbClr val="FF0000"/>
              </a:solidFill>
            </a:endParaRPr>
          </a:p>
          <a:p>
            <a:pPr>
              <a:lnSpc>
                <a:spcPct val="120000"/>
              </a:lnSpc>
              <a:spcBef>
                <a:spcPts val="0"/>
              </a:spcBef>
            </a:pPr>
            <a:endParaRPr lang="en-US" altLang="ja-JP" dirty="0">
              <a:solidFill>
                <a:srgbClr val="FF0000"/>
              </a:solidFill>
            </a:endParaRPr>
          </a:p>
          <a:p>
            <a:pPr marL="971550" lvl="1" indent="-514350">
              <a:lnSpc>
                <a:spcPct val="120000"/>
              </a:lnSpc>
              <a:spcBef>
                <a:spcPts val="0"/>
              </a:spcBef>
              <a:buFont typeface="+mj-lt"/>
              <a:buAutoNum type="arabicPeriod"/>
            </a:pPr>
            <a:r>
              <a:rPr lang="ja-JP" altLang="en-US" dirty="0">
                <a:solidFill>
                  <a:srgbClr val="FF0000"/>
                </a:solidFill>
              </a:rPr>
              <a:t>社会性：（地域）社会に対する問題意識に基づいているか。</a:t>
            </a:r>
          </a:p>
          <a:p>
            <a:pPr marL="971550" lvl="1" indent="-514350">
              <a:lnSpc>
                <a:spcPct val="120000"/>
              </a:lnSpc>
              <a:spcBef>
                <a:spcPts val="0"/>
              </a:spcBef>
              <a:buFont typeface="+mj-lt"/>
              <a:buAutoNum type="arabicPeriod"/>
            </a:pPr>
            <a:r>
              <a:rPr lang="ja-JP" altLang="en-US" dirty="0">
                <a:solidFill>
                  <a:srgbClr val="FF0000"/>
                </a:solidFill>
              </a:rPr>
              <a:t>主体性：学生が主体的に企画を立案し実施しようとしているか。</a:t>
            </a:r>
          </a:p>
          <a:p>
            <a:pPr marL="971550" lvl="1" indent="-514350">
              <a:lnSpc>
                <a:spcPct val="120000"/>
              </a:lnSpc>
              <a:spcBef>
                <a:spcPts val="0"/>
              </a:spcBef>
              <a:buFont typeface="+mj-lt"/>
              <a:buAutoNum type="arabicPeriod"/>
            </a:pPr>
            <a:r>
              <a:rPr lang="ja-JP" altLang="en-US" dirty="0">
                <a:solidFill>
                  <a:srgbClr val="FF0000"/>
                </a:solidFill>
              </a:rPr>
              <a:t>具体性：提案内容が具体的に検討されているか。</a:t>
            </a:r>
          </a:p>
          <a:p>
            <a:pPr marL="971550" lvl="1" indent="-514350">
              <a:lnSpc>
                <a:spcPct val="120000"/>
              </a:lnSpc>
              <a:spcBef>
                <a:spcPts val="0"/>
              </a:spcBef>
              <a:buFont typeface="+mj-lt"/>
              <a:buAutoNum type="arabicPeriod"/>
            </a:pPr>
            <a:r>
              <a:rPr lang="ja-JP" altLang="en-US" dirty="0">
                <a:solidFill>
                  <a:srgbClr val="FF0000"/>
                </a:solidFill>
              </a:rPr>
              <a:t>実現可能性：提案内容が、期間内及び予算内で実行可能か。</a:t>
            </a:r>
          </a:p>
          <a:p>
            <a:pPr marL="971550" lvl="1" indent="-514350">
              <a:lnSpc>
                <a:spcPct val="120000"/>
              </a:lnSpc>
              <a:spcBef>
                <a:spcPts val="0"/>
              </a:spcBef>
              <a:buFont typeface="+mj-lt"/>
              <a:buAutoNum type="arabicPeriod"/>
            </a:pPr>
            <a:r>
              <a:rPr lang="ja-JP" altLang="en-US" dirty="0">
                <a:solidFill>
                  <a:srgbClr val="FF0000"/>
                </a:solidFill>
              </a:rPr>
              <a:t>効果：事業を実施することで、どのような効果が期待されるか。</a:t>
            </a:r>
          </a:p>
          <a:p>
            <a:pPr marL="971550" lvl="1" indent="-514350">
              <a:lnSpc>
                <a:spcPct val="120000"/>
              </a:lnSpc>
              <a:spcBef>
                <a:spcPts val="0"/>
              </a:spcBef>
              <a:buFont typeface="+mj-lt"/>
              <a:buAutoNum type="arabicPeriod"/>
            </a:pPr>
            <a:r>
              <a:rPr lang="ja-JP" altLang="en-US" dirty="0">
                <a:solidFill>
                  <a:srgbClr val="FF0000"/>
                </a:solidFill>
              </a:rPr>
              <a:t>その他</a:t>
            </a:r>
          </a:p>
        </p:txBody>
      </p:sp>
      <p:sp>
        <p:nvSpPr>
          <p:cNvPr id="4" name="スライド番号プレースホルダー 3"/>
          <p:cNvSpPr>
            <a:spLocks noGrp="1"/>
          </p:cNvSpPr>
          <p:nvPr>
            <p:ph type="sldNum" sz="quarter" idx="12"/>
          </p:nvPr>
        </p:nvSpPr>
        <p:spPr/>
        <p:txBody>
          <a:bodyPr/>
          <a:lstStyle/>
          <a:p>
            <a:fld id="{D8108AFD-F9B9-42B1-B23B-CBE622A62AED}" type="slidenum">
              <a:rPr kumimoji="1" lang="ja-JP" altLang="en-US" smtClean="0"/>
              <a:t>6</a:t>
            </a:fld>
            <a:endParaRPr kumimoji="1" lang="ja-JP" altLang="en-US"/>
          </a:p>
        </p:txBody>
      </p:sp>
    </p:spTree>
    <p:extLst>
      <p:ext uri="{BB962C8B-B14F-4D97-AF65-F5344CB8AC3E}">
        <p14:creationId xmlns:p14="http://schemas.microsoft.com/office/powerpoint/2010/main" val="34726259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予算</a:t>
            </a: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761186853"/>
              </p:ext>
            </p:extLst>
          </p:nvPr>
        </p:nvGraphicFramePr>
        <p:xfrm>
          <a:off x="457200" y="1600200"/>
          <a:ext cx="8229601" cy="3752846"/>
        </p:xfrm>
        <a:graphic>
          <a:graphicData uri="http://schemas.openxmlformats.org/drawingml/2006/table">
            <a:tbl>
              <a:tblPr firstRow="1" bandRow="1">
                <a:tableStyleId>{5C22544A-7EE6-4342-B048-85BDC9FD1C3A}</a:tableStyleId>
              </a:tblPr>
              <a:tblGrid>
                <a:gridCol w="802433">
                  <a:extLst>
                    <a:ext uri="{9D8B030D-6E8A-4147-A177-3AD203B41FA5}">
                      <a16:colId xmlns:a16="http://schemas.microsoft.com/office/drawing/2014/main" val="20000"/>
                    </a:ext>
                  </a:extLst>
                </a:gridCol>
                <a:gridCol w="3312368">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532656">
                <a:tc>
                  <a:txBody>
                    <a:bodyPr/>
                    <a:lstStyle/>
                    <a:p>
                      <a:endParaRPr kumimoji="1" lang="ja-JP" altLang="en-US" dirty="0"/>
                    </a:p>
                  </a:txBody>
                  <a:tcPr/>
                </a:tc>
                <a:tc>
                  <a:txBody>
                    <a:bodyPr/>
                    <a:lstStyle/>
                    <a:p>
                      <a:pPr algn="ctr"/>
                      <a:r>
                        <a:rPr kumimoji="1" lang="ja-JP" altLang="en-US" dirty="0"/>
                        <a:t>項目</a:t>
                      </a:r>
                    </a:p>
                  </a:txBody>
                  <a:tcPr/>
                </a:tc>
                <a:tc>
                  <a:txBody>
                    <a:bodyPr/>
                    <a:lstStyle/>
                    <a:p>
                      <a:pPr algn="ctr"/>
                      <a:r>
                        <a:rPr kumimoji="1" lang="ja-JP" altLang="en-US" dirty="0"/>
                        <a:t>内訳</a:t>
                      </a:r>
                    </a:p>
                  </a:txBody>
                  <a:tcPr/>
                </a:tc>
                <a:tc>
                  <a:txBody>
                    <a:bodyPr/>
                    <a:lstStyle/>
                    <a:p>
                      <a:pPr algn="ctr"/>
                      <a:r>
                        <a:rPr kumimoji="1" lang="ja-JP" altLang="en-US" dirty="0"/>
                        <a:t>金額（千円）</a:t>
                      </a:r>
                    </a:p>
                  </a:txBody>
                  <a:tcPr/>
                </a:tc>
                <a:extLst>
                  <a:ext uri="{0D108BD9-81ED-4DB2-BD59-A6C34878D82A}">
                    <a16:rowId xmlns:a16="http://schemas.microsoft.com/office/drawing/2014/main" val="10000"/>
                  </a:ext>
                </a:extLst>
              </a:tr>
              <a:tr h="864096">
                <a:tc>
                  <a:txBody>
                    <a:bodyPr/>
                    <a:lstStyle/>
                    <a:p>
                      <a:r>
                        <a:rPr kumimoji="1" lang="ja-JP" altLang="en-US" dirty="0"/>
                        <a:t>収入</a:t>
                      </a:r>
                    </a:p>
                  </a:txBody>
                  <a:tcPr/>
                </a:tc>
                <a:tc>
                  <a:txBody>
                    <a:bodyPr/>
                    <a:lstStyle/>
                    <a:p>
                      <a:r>
                        <a:rPr kumimoji="1" lang="ja-JP" altLang="en-US" sz="1100" dirty="0">
                          <a:solidFill>
                            <a:srgbClr val="FF0000"/>
                          </a:solidFill>
                        </a:rPr>
                        <a:t>例：学生イニシアティブ事業補助金</a:t>
                      </a:r>
                    </a:p>
                  </a:txBody>
                  <a:tcPr/>
                </a:tc>
                <a:tc>
                  <a:txBody>
                    <a:bodyPr/>
                    <a:lstStyle/>
                    <a:p>
                      <a:endParaRPr kumimoji="1" lang="ja-JP" altLang="en-US" sz="1100" dirty="0">
                        <a:solidFill>
                          <a:srgbClr val="FF0000"/>
                        </a:solidFill>
                      </a:endParaRPr>
                    </a:p>
                  </a:txBody>
                  <a:tcPr/>
                </a:tc>
                <a:tc>
                  <a:txBody>
                    <a:bodyPr/>
                    <a:lstStyle/>
                    <a:p>
                      <a:pPr algn="r"/>
                      <a:r>
                        <a:rPr kumimoji="1" lang="en-US" altLang="ja-JP" sz="1100" dirty="0">
                          <a:solidFill>
                            <a:srgbClr val="FF0000"/>
                          </a:solidFill>
                        </a:rPr>
                        <a:t>30</a:t>
                      </a:r>
                      <a:r>
                        <a:rPr kumimoji="1" lang="ja-JP" altLang="en-US" sz="1100" dirty="0">
                          <a:solidFill>
                            <a:srgbClr val="FF0000"/>
                          </a:solidFill>
                        </a:rPr>
                        <a:t>（千円）</a:t>
                      </a:r>
                      <a:r>
                        <a:rPr kumimoji="1" lang="en-US" altLang="ja-JP" sz="1100" dirty="0">
                          <a:solidFill>
                            <a:srgbClr val="FF0000"/>
                          </a:solidFill>
                        </a:rPr>
                        <a:t>※</a:t>
                      </a:r>
                      <a:endParaRPr kumimoji="1" lang="ja-JP" altLang="en-US" sz="1100" dirty="0">
                        <a:solidFill>
                          <a:srgbClr val="FF0000"/>
                        </a:solidFill>
                      </a:endParaRPr>
                    </a:p>
                  </a:txBody>
                  <a:tcPr/>
                </a:tc>
                <a:extLst>
                  <a:ext uri="{0D108BD9-81ED-4DB2-BD59-A6C34878D82A}">
                    <a16:rowId xmlns:a16="http://schemas.microsoft.com/office/drawing/2014/main" val="10001"/>
                  </a:ext>
                </a:extLst>
              </a:tr>
              <a:tr h="1924046">
                <a:tc>
                  <a:txBody>
                    <a:bodyPr/>
                    <a:lstStyle/>
                    <a:p>
                      <a:r>
                        <a:rPr kumimoji="1" lang="ja-JP" altLang="en-US" dirty="0"/>
                        <a:t>支出</a:t>
                      </a:r>
                    </a:p>
                  </a:txBody>
                  <a:tcPr/>
                </a:tc>
                <a:tc>
                  <a:txBody>
                    <a:bodyPr/>
                    <a:lstStyle/>
                    <a:p>
                      <a:r>
                        <a:rPr kumimoji="1" lang="ja-JP" altLang="en-US" sz="1100" dirty="0">
                          <a:solidFill>
                            <a:srgbClr val="FF0000"/>
                          </a:solidFill>
                        </a:rPr>
                        <a:t>例：</a:t>
                      </a:r>
                    </a:p>
                    <a:p>
                      <a:r>
                        <a:rPr kumimoji="1" lang="ja-JP" altLang="en-US" sz="1100" dirty="0">
                          <a:solidFill>
                            <a:srgbClr val="FF0000"/>
                          </a:solidFill>
                        </a:rPr>
                        <a:t>チラシ作成</a:t>
                      </a:r>
                    </a:p>
                    <a:p>
                      <a:r>
                        <a:rPr kumimoji="1" lang="ja-JP" altLang="en-US" sz="1100" dirty="0">
                          <a:solidFill>
                            <a:srgbClr val="FF0000"/>
                          </a:solidFill>
                        </a:rPr>
                        <a:t>切手代（チラシ送付）</a:t>
                      </a:r>
                    </a:p>
                  </a:txBody>
                  <a:tcPr/>
                </a:tc>
                <a:tc>
                  <a:txBody>
                    <a:bodyPr/>
                    <a:lstStyle/>
                    <a:p>
                      <a:endParaRPr kumimoji="1" lang="ja-JP" altLang="en-US" sz="1100" dirty="0">
                        <a:solidFill>
                          <a:srgbClr val="FF0000"/>
                        </a:solidFill>
                      </a:endParaRPr>
                    </a:p>
                    <a:p>
                      <a:r>
                        <a:rPr kumimoji="1" lang="ja-JP" altLang="en-US" sz="1100" dirty="0">
                          <a:solidFill>
                            <a:srgbClr val="FF0000"/>
                          </a:solidFill>
                        </a:rPr>
                        <a:t>印刷費（</a:t>
                      </a:r>
                      <a:r>
                        <a:rPr kumimoji="1" lang="en-US" altLang="ja-JP" sz="1100" dirty="0">
                          <a:solidFill>
                            <a:srgbClr val="FF0000"/>
                          </a:solidFill>
                        </a:rPr>
                        <a:t>@10×100</a:t>
                      </a:r>
                      <a:r>
                        <a:rPr kumimoji="1" lang="ja-JP" altLang="en-US" sz="1100" dirty="0">
                          <a:solidFill>
                            <a:srgbClr val="FF0000"/>
                          </a:solidFill>
                        </a:rPr>
                        <a:t>枚）</a:t>
                      </a:r>
                    </a:p>
                    <a:p>
                      <a:r>
                        <a:rPr kumimoji="1" lang="ja-JP" altLang="en-US" sz="1100" dirty="0">
                          <a:solidFill>
                            <a:srgbClr val="FF0000"/>
                          </a:solidFill>
                        </a:rPr>
                        <a:t>切手代（</a:t>
                      </a:r>
                      <a:r>
                        <a:rPr kumimoji="1" lang="en-US" altLang="ja-JP" sz="1100" dirty="0">
                          <a:solidFill>
                            <a:srgbClr val="FF0000"/>
                          </a:solidFill>
                        </a:rPr>
                        <a:t>@120×100</a:t>
                      </a:r>
                      <a:r>
                        <a:rPr kumimoji="1" lang="ja-JP" altLang="en-US" sz="1100" dirty="0">
                          <a:solidFill>
                            <a:srgbClr val="FF0000"/>
                          </a:solidFill>
                        </a:rPr>
                        <a:t>枚）</a:t>
                      </a:r>
                    </a:p>
                  </a:txBody>
                  <a:tcPr/>
                </a:tc>
                <a:tc>
                  <a:txBody>
                    <a:bodyPr/>
                    <a:lstStyle/>
                    <a:p>
                      <a:pPr algn="r"/>
                      <a:endParaRPr kumimoji="1" lang="ja-JP" altLang="en-US" sz="1100">
                        <a:solidFill>
                          <a:srgbClr val="FF0000"/>
                        </a:solidFill>
                      </a:endParaRPr>
                    </a:p>
                    <a:p>
                      <a:pPr algn="r"/>
                      <a:r>
                        <a:rPr kumimoji="1" lang="en-US" altLang="ja-JP" sz="1100">
                          <a:solidFill>
                            <a:srgbClr val="FF0000"/>
                          </a:solidFill>
                        </a:rPr>
                        <a:t>10</a:t>
                      </a:r>
                      <a:r>
                        <a:rPr kumimoji="1" lang="ja-JP" altLang="en-US" sz="1100" dirty="0">
                          <a:solidFill>
                            <a:srgbClr val="FF0000"/>
                          </a:solidFill>
                        </a:rPr>
                        <a:t>（千円）</a:t>
                      </a:r>
                    </a:p>
                    <a:p>
                      <a:pPr algn="r"/>
                      <a:r>
                        <a:rPr kumimoji="1" lang="en-US" altLang="ja-JP" sz="1100" dirty="0">
                          <a:solidFill>
                            <a:srgbClr val="FF0000"/>
                          </a:solidFill>
                        </a:rPr>
                        <a:t>12</a:t>
                      </a:r>
                      <a:r>
                        <a:rPr kumimoji="1" lang="ja-JP" altLang="en-US" sz="1100" dirty="0">
                          <a:solidFill>
                            <a:srgbClr val="FF0000"/>
                          </a:solidFill>
                        </a:rPr>
                        <a:t>（千円）</a:t>
                      </a:r>
                    </a:p>
                    <a:p>
                      <a:pPr algn="r"/>
                      <a:r>
                        <a:rPr kumimoji="1" lang="ja-JP" altLang="en-US" sz="1100" dirty="0">
                          <a:solidFill>
                            <a:srgbClr val="FF0000"/>
                          </a:solidFill>
                        </a:rPr>
                        <a:t>など</a:t>
                      </a:r>
                    </a:p>
                  </a:txBody>
                  <a:tcPr/>
                </a:tc>
                <a:extLst>
                  <a:ext uri="{0D108BD9-81ED-4DB2-BD59-A6C34878D82A}">
                    <a16:rowId xmlns:a16="http://schemas.microsoft.com/office/drawing/2014/main" val="10002"/>
                  </a:ext>
                </a:extLst>
              </a:tr>
              <a:tr h="432048">
                <a:tc gridSpan="3">
                  <a:txBody>
                    <a:bodyPr/>
                    <a:lstStyle/>
                    <a:p>
                      <a:pPr algn="l"/>
                      <a:r>
                        <a:rPr kumimoji="1" lang="ja-JP" altLang="en-US" dirty="0"/>
                        <a:t>合計</a:t>
                      </a:r>
                    </a:p>
                  </a:txBody>
                  <a:tcPr/>
                </a:tc>
                <a:tc hMerge="1">
                  <a:txBody>
                    <a:bodyPr/>
                    <a:lstStyle/>
                    <a:p>
                      <a:endParaRPr kumimoji="1" lang="ja-JP" altLang="en-US" dirty="0"/>
                    </a:p>
                  </a:txBody>
                  <a:tcPr/>
                </a:tc>
                <a:tc hMerge="1">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3"/>
                  </a:ext>
                </a:extLst>
              </a:tr>
            </a:tbl>
          </a:graphicData>
        </a:graphic>
      </p:graphicFrame>
      <p:sp>
        <p:nvSpPr>
          <p:cNvPr id="5" name="スライド番号プレースホルダー 4"/>
          <p:cNvSpPr>
            <a:spLocks noGrp="1"/>
          </p:cNvSpPr>
          <p:nvPr>
            <p:ph type="sldNum" sz="quarter" idx="12"/>
          </p:nvPr>
        </p:nvSpPr>
        <p:spPr/>
        <p:txBody>
          <a:bodyPr/>
          <a:lstStyle/>
          <a:p>
            <a:fld id="{D8108AFD-F9B9-42B1-B23B-CBE622A62AED}" type="slidenum">
              <a:rPr kumimoji="1" lang="ja-JP" altLang="en-US" smtClean="0"/>
              <a:t>7</a:t>
            </a:fld>
            <a:endParaRPr kumimoji="1" lang="ja-JP" altLang="en-US"/>
          </a:p>
        </p:txBody>
      </p:sp>
      <p:sp>
        <p:nvSpPr>
          <p:cNvPr id="6" name="テキスト ボックス 5"/>
          <p:cNvSpPr txBox="1"/>
          <p:nvPr/>
        </p:nvSpPr>
        <p:spPr>
          <a:xfrm>
            <a:off x="683568" y="6165304"/>
            <a:ext cx="3240360" cy="276999"/>
          </a:xfrm>
          <a:prstGeom prst="rect">
            <a:avLst/>
          </a:prstGeom>
          <a:noFill/>
        </p:spPr>
        <p:txBody>
          <a:bodyPr wrap="square" rtlCol="0">
            <a:spAutoFit/>
          </a:bodyPr>
          <a:lstStyle/>
          <a:p>
            <a:r>
              <a:rPr kumimoji="1" lang="en-US" altLang="ja-JP" sz="1200" dirty="0"/>
              <a:t>※</a:t>
            </a:r>
            <a:r>
              <a:rPr kumimoji="1" lang="ja-JP" altLang="en-US" sz="1200" dirty="0"/>
              <a:t>補助金額は３万円を上限として下さい。</a:t>
            </a:r>
          </a:p>
        </p:txBody>
      </p:sp>
    </p:spTree>
    <p:extLst>
      <p:ext uri="{BB962C8B-B14F-4D97-AF65-F5344CB8AC3E}">
        <p14:creationId xmlns:p14="http://schemas.microsoft.com/office/powerpoint/2010/main" val="37239815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その他</a:t>
            </a:r>
          </a:p>
        </p:txBody>
      </p:sp>
      <p:sp>
        <p:nvSpPr>
          <p:cNvPr id="3" name="コンテンツ プレースホルダー 2"/>
          <p:cNvSpPr>
            <a:spLocks noGrp="1"/>
          </p:cNvSpPr>
          <p:nvPr>
            <p:ph idx="1"/>
          </p:nvPr>
        </p:nvSpPr>
        <p:spPr/>
        <p:txBody>
          <a:bodyPr/>
          <a:lstStyle/>
          <a:p>
            <a:r>
              <a:rPr kumimoji="1" lang="ja-JP" altLang="en-US" sz="2400" dirty="0">
                <a:solidFill>
                  <a:srgbClr val="FF0000"/>
                </a:solidFill>
              </a:rPr>
              <a:t>適宜必要な資料を加えて下さい。</a:t>
            </a:r>
          </a:p>
          <a:p>
            <a:r>
              <a:rPr lang="ja-JP" altLang="en-US" sz="2400" dirty="0">
                <a:solidFill>
                  <a:srgbClr val="FF0000"/>
                </a:solidFill>
              </a:rPr>
              <a:t>連携・共同団体、スポンサー等ありましたら加えて下さい。</a:t>
            </a:r>
            <a:endParaRPr kumimoji="1" lang="ja-JP" altLang="en-US" sz="2400" dirty="0">
              <a:solidFill>
                <a:srgbClr val="FF0000"/>
              </a:solidFill>
            </a:endParaRPr>
          </a:p>
          <a:p>
            <a:pPr marL="0" indent="0">
              <a:buNone/>
            </a:pPr>
            <a:endParaRPr kumimoji="1" lang="ja-JP" altLang="en-US" dirty="0"/>
          </a:p>
        </p:txBody>
      </p:sp>
      <p:sp>
        <p:nvSpPr>
          <p:cNvPr id="4" name="スライド番号プレースホルダー 3"/>
          <p:cNvSpPr>
            <a:spLocks noGrp="1"/>
          </p:cNvSpPr>
          <p:nvPr>
            <p:ph type="sldNum" sz="quarter" idx="12"/>
          </p:nvPr>
        </p:nvSpPr>
        <p:spPr/>
        <p:txBody>
          <a:bodyPr/>
          <a:lstStyle/>
          <a:p>
            <a:fld id="{D8108AFD-F9B9-42B1-B23B-CBE622A62AED}" type="slidenum">
              <a:rPr kumimoji="1" lang="ja-JP" altLang="en-US" smtClean="0"/>
              <a:t>8</a:t>
            </a:fld>
            <a:endParaRPr kumimoji="1" lang="ja-JP" altLang="en-US"/>
          </a:p>
        </p:txBody>
      </p:sp>
    </p:spTree>
    <p:extLst>
      <p:ext uri="{BB962C8B-B14F-4D97-AF65-F5344CB8AC3E}">
        <p14:creationId xmlns:p14="http://schemas.microsoft.com/office/powerpoint/2010/main" val="343283162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TotalTime>
  <Words>288</Words>
  <Application>Microsoft Office PowerPoint</Application>
  <PresentationFormat>画面に合わせる (4:3)</PresentationFormat>
  <Paragraphs>57</Paragraphs>
  <Slides>8</Slides>
  <Notes>1</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8</vt:i4>
      </vt:variant>
    </vt:vector>
  </HeadingPairs>
  <TitlesOfParts>
    <vt:vector size="11" baseType="lpstr">
      <vt:lpstr>Arial</vt:lpstr>
      <vt:lpstr>Calibri</vt:lpstr>
      <vt:lpstr>Office ​​テーマ</vt:lpstr>
      <vt:lpstr>タイトル （概ね20字以内）</vt:lpstr>
      <vt:lpstr>経緯／問題意識</vt:lpstr>
      <vt:lpstr>目的・目標</vt:lpstr>
      <vt:lpstr>主な活動内容</vt:lpstr>
      <vt:lpstr>実施体制</vt:lpstr>
      <vt:lpstr>アピールポイント</vt:lpstr>
      <vt:lpstr>予算</vt:lpstr>
      <vt:lpstr>その他</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タイトル （概ね20字以内）</dc:title>
  <dc:creator>uconyamanashi</dc:creator>
  <cp:lastModifiedBy>大学コンソーシアムやまなし 特定非営利活動法人</cp:lastModifiedBy>
  <cp:revision>17</cp:revision>
  <cp:lastPrinted>2017-06-19T00:32:13Z</cp:lastPrinted>
  <dcterms:created xsi:type="dcterms:W3CDTF">2016-06-22T02:07:00Z</dcterms:created>
  <dcterms:modified xsi:type="dcterms:W3CDTF">2020-04-22T01:50:05Z</dcterms:modified>
</cp:coreProperties>
</file>